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89A7-1BF2-441F-94C0-1DC1B3EC98AE}" type="datetimeFigureOut">
              <a:rPr lang="nb-NO" smtClean="0"/>
              <a:t>20.08.2019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9D4F-4745-47AE-AF4B-684887786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8291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89A7-1BF2-441F-94C0-1DC1B3EC98AE}" type="datetimeFigureOut">
              <a:rPr lang="nb-NO" smtClean="0"/>
              <a:t>20.08.2019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9D4F-4745-47AE-AF4B-684887786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887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89A7-1BF2-441F-94C0-1DC1B3EC98AE}" type="datetimeFigureOut">
              <a:rPr lang="nb-NO" smtClean="0"/>
              <a:t>20.08.2019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9D4F-4745-47AE-AF4B-684887786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227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89A7-1BF2-441F-94C0-1DC1B3EC98AE}" type="datetimeFigureOut">
              <a:rPr lang="nb-NO" smtClean="0"/>
              <a:t>20.08.2019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9D4F-4745-47AE-AF4B-684887786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2943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89A7-1BF2-441F-94C0-1DC1B3EC98AE}" type="datetimeFigureOut">
              <a:rPr lang="nb-NO" smtClean="0"/>
              <a:t>20.08.2019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9D4F-4745-47AE-AF4B-684887786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208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89A7-1BF2-441F-94C0-1DC1B3EC98AE}" type="datetimeFigureOut">
              <a:rPr lang="nb-NO" smtClean="0"/>
              <a:t>20.08.2019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9D4F-4745-47AE-AF4B-684887786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024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89A7-1BF2-441F-94C0-1DC1B3EC98AE}" type="datetimeFigureOut">
              <a:rPr lang="nb-NO" smtClean="0"/>
              <a:t>20.08.2019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9D4F-4745-47AE-AF4B-684887786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12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89A7-1BF2-441F-94C0-1DC1B3EC98AE}" type="datetimeFigureOut">
              <a:rPr lang="nb-NO" smtClean="0"/>
              <a:t>20.08.2019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9D4F-4745-47AE-AF4B-684887786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051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89A7-1BF2-441F-94C0-1DC1B3EC98AE}" type="datetimeFigureOut">
              <a:rPr lang="nb-NO" smtClean="0"/>
              <a:t>20.08.2019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9D4F-4745-47AE-AF4B-684887786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771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89A7-1BF2-441F-94C0-1DC1B3EC98AE}" type="datetimeFigureOut">
              <a:rPr lang="nb-NO" smtClean="0"/>
              <a:t>20.08.2019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9D4F-4745-47AE-AF4B-684887786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10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89A7-1BF2-441F-94C0-1DC1B3EC98AE}" type="datetimeFigureOut">
              <a:rPr lang="nb-NO" smtClean="0"/>
              <a:t>20.08.2019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9D4F-4745-47AE-AF4B-684887786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265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C89A7-1BF2-441F-94C0-1DC1B3EC98AE}" type="datetimeFigureOut">
              <a:rPr lang="nb-NO" smtClean="0"/>
              <a:t>20.08.2019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89D4F-4745-47AE-AF4B-684887786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13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96"/>
          <a:stretch/>
        </p:blipFill>
        <p:spPr>
          <a:xfrm>
            <a:off x="362835" y="483646"/>
            <a:ext cx="5623731" cy="560492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21"/>
          <a:stretch/>
        </p:blipFill>
        <p:spPr>
          <a:xfrm>
            <a:off x="6196361" y="483646"/>
            <a:ext cx="5646234" cy="560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24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Anneli Rønes</dc:creator>
  <cp:lastModifiedBy>Anneli Rønes</cp:lastModifiedBy>
  <cp:revision>1</cp:revision>
  <dcterms:created xsi:type="dcterms:W3CDTF">2019-08-20T12:14:51Z</dcterms:created>
  <dcterms:modified xsi:type="dcterms:W3CDTF">2019-08-20T12:14:57Z</dcterms:modified>
</cp:coreProperties>
</file>